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48" r:id="rId69"/>
    <p:sldId id="349" r:id="rId70"/>
    <p:sldId id="346" r:id="rId71"/>
    <p:sldId id="347" r:id="rId72"/>
    <p:sldId id="350" r:id="rId73"/>
    <p:sldId id="351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24/03/2025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18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endParaRPr lang="en-US" sz="2000" i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63E7B-2280-ABF6-0A4F-2BAC40A64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3142C1-373D-4716-7518-1FF0DA1DF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0EE58-45FF-3803-DF7B-BBBAFB27A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30" y="1666755"/>
            <a:ext cx="5570709" cy="3951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0E831-B618-13F1-212C-BD664EBE5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14" y="1666755"/>
            <a:ext cx="5555390" cy="395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0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4982</TotalTime>
  <Words>3639</Words>
  <Application>Microsoft Office PowerPoint</Application>
  <PresentationFormat>Widescreen</PresentationFormat>
  <Paragraphs>518</Paragraphs>
  <Slides>73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Plots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1374</cp:revision>
  <dcterms:created xsi:type="dcterms:W3CDTF">2024-11-21T11:19:07Z</dcterms:created>
  <dcterms:modified xsi:type="dcterms:W3CDTF">2025-03-24T15:33:38Z</dcterms:modified>
</cp:coreProperties>
</file>